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429" r:id="rId3"/>
    <p:sldId id="430" r:id="rId4"/>
    <p:sldId id="431" r:id="rId5"/>
    <p:sldId id="432" r:id="rId6"/>
    <p:sldId id="433" r:id="rId7"/>
    <p:sldId id="435" r:id="rId8"/>
    <p:sldId id="434" r:id="rId9"/>
    <p:sldId id="436" r:id="rId10"/>
    <p:sldId id="437" r:id="rId11"/>
    <p:sldId id="438" r:id="rId12"/>
    <p:sldId id="439" r:id="rId13"/>
    <p:sldId id="440" r:id="rId14"/>
    <p:sldId id="441" r:id="rId15"/>
    <p:sldId id="44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4938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88158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08032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66017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95825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138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1578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0555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7713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4108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1466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3509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19008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因此我们想到了对这种哈希的方法进行改进。我们在</a:t>
            </a:r>
            <a:r>
              <a:rPr lang="en-US" altLang="zh-CN"/>
              <a:t>bucket</a:t>
            </a:r>
            <a:r>
              <a:rPr lang="zh-CN" altLang="en-US"/>
              <a:t>中存储仍选择存储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fingerprint</a:t>
            </a:r>
            <a:r>
              <a:rPr lang="zh-CN" altLang="en-US"/>
              <a:t>。</a:t>
            </a:r>
          </a:p>
          <a:p>
            <a:r>
              <a:rPr lang="zh-CN" altLang="en-US"/>
              <a:t>我们把两种哈希方式改变成为这样的方式。</a:t>
            </a:r>
          </a:p>
          <a:p>
            <a:r>
              <a:rPr lang="zh-CN" altLang="en-US"/>
              <a:t>这样的优势在于我们能通过一个位置及</a:t>
            </a:r>
            <a:r>
              <a:rPr lang="en-US" altLang="zh-CN"/>
              <a:t>fingerprint</a:t>
            </a:r>
            <a:r>
              <a:rPr lang="zh-CN" altLang="en-US"/>
              <a:t>计算出另一个位置</a:t>
            </a:r>
            <a:r>
              <a:rPr lang="en-US" altLang="zh-CN"/>
              <a:t>(</a:t>
            </a:r>
            <a:r>
              <a:rPr lang="zh-CN" altLang="en-US"/>
              <a:t>异或对称性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204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20934" y="155716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sym typeface="+mn-ea"/>
              </a:rPr>
              <a:t>MongoDB</a:t>
            </a:r>
            <a:r>
              <a:rPr lang="zh-CN" altLang="en-US" sz="5400" dirty="0">
                <a:solidFill>
                  <a:schemeClr val="bg1"/>
                </a:solidFill>
                <a:sym typeface="+mn-ea"/>
              </a:rPr>
              <a:t>实战入门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615927" y="5787495"/>
            <a:ext cx="3898015" cy="799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D564CA-3BAE-3742-B24A-9834CDDD8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" y="-4795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06DFF6-B5B9-FC48-83B0-87D109690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C3DEAE-1CD3-1A41-9756-04089DD8E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4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AC6B5F-689B-BA45-A7F9-3DCCFDF66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6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8CF73B-9A5B-BB46-B9C2-18938A982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2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1C01CD-6102-7A42-85B5-D99871AE6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9" y="0"/>
            <a:ext cx="10397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0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848B6F-00C7-4B43-B50A-E33CCBC8A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32"/>
            <a:ext cx="9704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5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FE85D4-92DD-9A47-AFD3-FDF06318A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0" y="0"/>
            <a:ext cx="9472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9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93FEBC-A48A-B44E-A788-DC5278730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4" y="0"/>
            <a:ext cx="934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7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0440D2-2060-6340-B3CF-9E985331A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AF8E5D-3B25-7A46-B6C3-2EA1185E2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3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A4EBDE-E4FE-1D4E-9FB0-830EA1286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1AC926-AB7B-9247-AA32-F00DA9C7D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0" y="0"/>
            <a:ext cx="11288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2"/>
            <a:ext cx="12192000" cy="7980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13261" y="6349770"/>
            <a:ext cx="4790107" cy="46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9AC225-EE12-744B-BBC5-A2F282508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871</Words>
  <Application>Microsoft Macintosh PowerPoint</Application>
  <PresentationFormat>宽屏</PresentationFormat>
  <Paragraphs>43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主题</vt:lpstr>
      <vt:lpstr>MongoDB实战入门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存储引擎小组分享（二）</dc:title>
  <dc:creator/>
  <cp:lastModifiedBy>赖杰</cp:lastModifiedBy>
  <cp:revision>120</cp:revision>
  <dcterms:created xsi:type="dcterms:W3CDTF">2015-05-05T08:02:00Z</dcterms:created>
  <dcterms:modified xsi:type="dcterms:W3CDTF">2019-11-17T11:46:13Z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